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sldIdLst>
    <p:sldId id="256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A4"/>
    <a:srgbClr val="083951"/>
    <a:srgbClr val="E7EBED"/>
    <a:srgbClr val="CED7DC"/>
    <a:srgbClr val="9DB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D8BE4-9024-47FC-AFD7-C613D57D8A75}" v="3" dt="2021-02-01T09:14:08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OLS Baptiste" userId="S::baptiste.riols@ynov.com::45a3bdcd-675d-4686-a92c-2d9f22fad805" providerId="AD" clId="Web-{D46D8BE4-9024-47FC-AFD7-C613D57D8A75}"/>
    <pc:docChg chg="modSld">
      <pc:chgData name="RIOLS Baptiste" userId="S::baptiste.riols@ynov.com::45a3bdcd-675d-4686-a92c-2d9f22fad805" providerId="AD" clId="Web-{D46D8BE4-9024-47FC-AFD7-C613D57D8A75}" dt="2021-02-01T09:14:08.791" v="2" actId="14100"/>
      <pc:docMkLst>
        <pc:docMk/>
      </pc:docMkLst>
      <pc:sldChg chg="modSp">
        <pc:chgData name="RIOLS Baptiste" userId="S::baptiste.riols@ynov.com::45a3bdcd-675d-4686-a92c-2d9f22fad805" providerId="AD" clId="Web-{D46D8BE4-9024-47FC-AFD7-C613D57D8A75}" dt="2021-02-01T09:14:08.791" v="2" actId="14100"/>
        <pc:sldMkLst>
          <pc:docMk/>
          <pc:sldMk cId="1414046854" sldId="256"/>
        </pc:sldMkLst>
        <pc:picChg chg="mod">
          <ac:chgData name="RIOLS Baptiste" userId="S::baptiste.riols@ynov.com::45a3bdcd-675d-4686-a92c-2d9f22fad805" providerId="AD" clId="Web-{D46D8BE4-9024-47FC-AFD7-C613D57D8A75}" dt="2021-02-01T09:14:08.791" v="2" actId="14100"/>
          <ac:picMkLst>
            <pc:docMk/>
            <pc:sldMk cId="1414046854" sldId="256"/>
            <ac:picMk id="9" creationId="{13F7A24F-3FBA-433C-BB2D-1368D67AF7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1BA99-FD09-4554-8574-BF7AD124FCB8}" type="datetimeFigureOut">
              <a:rPr lang="fr-FR" smtClean="0"/>
              <a:t>01/02/2021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21700-FC57-4979-B627-463C930ECB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88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B1AA0-EFC0-4EE6-AD25-A0B315074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7F135F-FD15-485B-B4C9-06959483A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3235E-4585-40CD-A699-DF3F7801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B839-22CE-4FB0-9C27-3E295E9742F0}" type="datetime1">
              <a:rPr lang="fr-FR" smtClean="0"/>
              <a:t>01/02/2021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C76E80-678D-4F87-846C-77A23ACC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7BE4E-7FBA-4E86-A358-428DA0F7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32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7E0EA-2373-481C-88B7-9D863B09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AC597E-097B-4F1B-84E2-04E74F896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302A4E-5491-4FE7-9C6B-0523DB8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C020-F222-45BB-AF8D-60B2DFAD5C05}" type="datetime1">
              <a:rPr lang="fr-FR" smtClean="0"/>
              <a:t>01/02/2021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CCC7E8-D549-46F4-A2D5-1AE4BD3B6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B3514B-E08C-4541-9162-93ED1C11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97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366A764-4ADC-4D03-A5A0-E9AB786E9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863D45-2323-4DC2-8FB7-D0F94EA01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64CF58-22C7-4E2B-A01C-3AD459C7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F4-BD76-47E9-99E8-180C4D2531BF}" type="datetime1">
              <a:rPr lang="fr-FR" smtClean="0"/>
              <a:t>01/02/2021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3C5E26-4A31-4146-9BB5-58BBB258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1C6F4E-4C8F-4D1C-8332-3A9D7499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42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4AC3-914E-437A-AE38-2F0CA413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3FDD54-402D-4B03-BAEE-F46A9E8C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0B66E5-CC68-4BE3-9798-2F418FDF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8576-9975-426C-B9C1-DC3690ADDF66}" type="datetime1">
              <a:rPr lang="fr-FR" smtClean="0"/>
              <a:t>01/02/2021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504E4B-E7D7-4C27-93FD-A4B088FA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0A7BB-F6C0-4678-9C72-C4AE706A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11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B6551-1FB9-48BB-8051-27215A81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54E82A-25A2-44FC-B5CC-5181CF131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102BE7-57DE-4FEC-9CEA-36088680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6C6B0-5067-475E-8C77-5347C85D22B8}" type="datetime1">
              <a:rPr lang="fr-FR" smtClean="0"/>
              <a:t>01/02/2021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67D620-B52F-43AA-8FCD-1C81BB75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2D1455-ADD6-4CEE-898E-03F031DB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03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804FB-BFAC-4C84-B078-3DABDF69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E13A05-4BAE-4309-BC0D-B39AF2E9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B4BBFE-53F9-455B-BE20-7BDC8DD31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244A2B-167F-4785-BB48-454ABBB1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CEE97-34BB-4825-9FDC-B913C475A95A}" type="datetime1">
              <a:rPr lang="fr-FR" smtClean="0"/>
              <a:t>01/02/2021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20AF08-A539-4284-AE62-C2118299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22588D-2FB5-469A-BDA4-E0D48A8D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73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AD836B-E9F3-4FC3-B694-C1621C97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2B54F0-6475-4B6B-A41F-C3282BA7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1BFD0D-CFB4-4C31-B5D8-6796BE569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DC49CE-290D-4AFB-93E3-51AC40487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131FFC-EA8A-42AA-BEA9-F452C3680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47F4A9-A3D4-40FB-924C-9AF4B091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FA0B-FF74-47DC-8262-6FF74346116D}" type="datetime1">
              <a:rPr lang="fr-FR" smtClean="0"/>
              <a:t>01/02/2021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5F75A9-7135-435F-84B8-4F28723F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5F6BD6-5A64-4259-A73A-7B7E079B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18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D1D15-A733-49D3-8A80-966C2278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21644C-69B0-4261-B773-C26285E3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9666-7DE7-4E7A-BB65-381C5BAE7169}" type="datetime1">
              <a:rPr lang="fr-FR" smtClean="0"/>
              <a:t>01/02/2021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3E4974-4B6C-45CC-AD9E-28021969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877FB5-26FF-44A6-AE08-8AAD7202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71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00D43-0C22-4A94-930F-1B9C7A54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07AE2-BA87-4F86-867E-1DDD5AAC52E0}" type="datetime1">
              <a:rPr lang="fr-FR" smtClean="0"/>
              <a:t>01/02/2021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064881-0F52-48B6-80F6-6CCDDD05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E9121-B268-470C-A4E8-E6EE158E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44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FF1F-E69C-44A1-9CAE-0CBF794F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439640-33BE-4D27-A8E1-928971D3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AE3690-8EAB-40BC-81E5-95191D2DF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810270-E7F4-48C7-B817-98A074DD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9642F-78D6-402A-A05E-1ACF51FE003A}" type="datetime1">
              <a:rPr lang="fr-FR" smtClean="0"/>
              <a:t>01/02/2021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46D7B8-51B8-4DA0-9724-ABEB0AC5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02619F-00C9-4283-929D-0CCC6C31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9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8E338-BE30-4825-B8E8-408924D3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CA55D21-6435-4624-8C74-857187C3E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6C8BEC-E1AC-4CF3-8BF3-6098974E7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9F1689-1D48-4988-A0EB-2F337E74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F4C1-6362-4B8E-B1E6-075046D9277C}" type="datetime1">
              <a:rPr lang="fr-FR" smtClean="0"/>
              <a:t>01/02/2021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B18D3B-0516-440B-AB38-BD724616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TRE - 0.2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5B9CF4-3F4B-4EE2-8C48-C549DA2D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48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3BDB48-096C-42E5-8B87-316BAE17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D54FA-2AC4-4C9A-A117-B793D5216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5EA77E-857C-4C4D-BF1E-BDB196A98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A1EF9-9F4E-4CD4-9CF0-AF7BD34B0C03}" type="datetime1">
              <a:rPr lang="fr-FR" smtClean="0"/>
              <a:t>01/02/2021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C1E902-C2B3-417D-ADF9-02021B488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présentation TRE - 0.2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8E63AD-EB74-42E5-B37D-6426C22C3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B215D-BB31-4DC4-9FD5-F354B84251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78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04DE6F6-8FA0-4177-AF87-F1B7C8F0B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918" y="3428999"/>
            <a:ext cx="4275531" cy="924887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/>
              <a:t>Equipe N°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0C66461-98CC-4303-8205-B139B8D4D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fr-FR" sz="4400" b="1" cap="all">
                <a:solidFill>
                  <a:schemeClr val="tx1"/>
                </a:solidFill>
              </a:rPr>
              <a:t>Nom de l’équipe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CA42F-2B2C-4215-868F-1CA021DE3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23066" r="51491" b="23928"/>
          <a:stretch/>
        </p:blipFill>
        <p:spPr>
          <a:xfrm>
            <a:off x="831850" y="2287720"/>
            <a:ext cx="4444959" cy="29908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F7A24F-3FBA-433C-BB2D-1368D67AF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3" t="27544" r="19572" b="44562"/>
          <a:stretch/>
        </p:blipFill>
        <p:spPr>
          <a:xfrm>
            <a:off x="9548167" y="1878990"/>
            <a:ext cx="1498927" cy="152302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7B79683-FC8A-4839-8210-7372EAC0C10B}"/>
              </a:ext>
            </a:extLst>
          </p:cNvPr>
          <p:cNvSpPr/>
          <p:nvPr/>
        </p:nvSpPr>
        <p:spPr>
          <a:xfrm>
            <a:off x="675124" y="5707880"/>
            <a:ext cx="4809438" cy="3817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i="0">
                <a:solidFill>
                  <a:srgbClr val="23B2A4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fr-FR" b="1" i="0" u="none" strike="noStrike">
                <a:solidFill>
                  <a:srgbClr val="23B2A4"/>
                </a:solidFill>
                <a:effectLst/>
                <a:latin typeface="Calibri" panose="020F0502020204030204" pitchFamily="34" charset="0"/>
              </a:rPr>
              <a:t>48h chrono pour sauver l’économie toulousaine </a:t>
            </a:r>
            <a:endParaRPr lang="fr-FR" b="1">
              <a:solidFill>
                <a:srgbClr val="23B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4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BAFAB61-EBE8-4946-8915-8E638CA64DFD}"/>
              </a:ext>
            </a:extLst>
          </p:cNvPr>
          <p:cNvSpPr txBox="1">
            <a:spLocks/>
          </p:cNvSpPr>
          <p:nvPr/>
        </p:nvSpPr>
        <p:spPr>
          <a:xfrm>
            <a:off x="974105" y="468000"/>
            <a:ext cx="10243787" cy="111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9BB5263-63B9-4F14-A7D0-00A8AAADCEDD}"/>
              </a:ext>
            </a:extLst>
          </p:cNvPr>
          <p:cNvSpPr txBox="1">
            <a:spLocks/>
          </p:cNvSpPr>
          <p:nvPr/>
        </p:nvSpPr>
        <p:spPr>
          <a:xfrm>
            <a:off x="1061885" y="1944000"/>
            <a:ext cx="10078064" cy="77457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2000">
              <a:solidFill>
                <a:srgbClr val="083951"/>
              </a:solidFill>
              <a:latin typeface="Montserrat"/>
            </a:endParaRPr>
          </a:p>
          <a:p>
            <a:pPr algn="l"/>
            <a:endParaRPr lang="fr-FR" sz="2000" b="1">
              <a:solidFill>
                <a:srgbClr val="08395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EA7B2211-9899-4309-988F-D6963926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030" y="365125"/>
            <a:ext cx="8788357" cy="1325563"/>
          </a:xfrm>
        </p:spPr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894CEFF-6839-4F08-93B3-D21181894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800"/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8167DBB9-6088-45D7-AC0B-92851B055E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72BFB7A-EEB0-4E5B-B6E9-84327EA69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fr-FR" sz="2800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5170FAE4-1718-4176-A94B-D42006EFA54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BAFDCB-B3DB-4AF6-A428-3367AAB0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2</a:t>
            </a:fld>
            <a:endParaRPr lang="fr-FR"/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4CCDD8-B7D9-4FB5-BA23-17982CA0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19" name="Espace réservé du pied de page 1">
            <a:extLst>
              <a:ext uri="{FF2B5EF4-FFF2-40B4-BE49-F238E27FC236}">
                <a16:creationId xmlns:a16="http://schemas.microsoft.com/office/drawing/2014/main" id="{242553E3-8069-452F-B9DF-DC618692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15519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BAFAB61-EBE8-4946-8915-8E638CA64DFD}"/>
              </a:ext>
            </a:extLst>
          </p:cNvPr>
          <p:cNvSpPr txBox="1">
            <a:spLocks/>
          </p:cNvSpPr>
          <p:nvPr/>
        </p:nvSpPr>
        <p:spPr>
          <a:xfrm>
            <a:off x="974105" y="468000"/>
            <a:ext cx="10243787" cy="111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0CEABD-F1C6-4CD3-B72B-78EA3504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6679"/>
            <a:ext cx="10515600" cy="801528"/>
          </a:xfrm>
        </p:spPr>
        <p:txBody>
          <a:bodyPr>
            <a:normAutofit/>
          </a:bodyPr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0D988E-DD00-46F9-826C-F095581E0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303"/>
            <a:ext cx="10515600" cy="4121660"/>
          </a:xfrm>
        </p:spPr>
        <p:txBody>
          <a:bodyPr/>
          <a:lstStyle/>
          <a:p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69FA54A8-7254-4EC8-A47B-2F526A67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3</a:t>
            </a:fld>
            <a:endParaRPr lang="fr-FR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1384AE8-1FBF-46B8-ADE7-844535C4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3E37EBD3-1A26-48BD-913D-0FC2AF3C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19364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79114A-0CA8-4EE5-A5A5-97E4FDB1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97525F7-41AC-475C-87A2-6729E4D83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4000" b="1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63317B03-4325-4B82-8BBA-9E3CD36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4</a:t>
            </a:fld>
            <a:endParaRPr lang="fr-FR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80A8CD-057F-4E7B-A8F4-303F569F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FFCE1D1A-F477-4AB7-87C2-89F66331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12360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3A9AE89-110A-4D34-A7C5-3400330E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6E86865-AFDC-44F8-B2E8-E9A2F8A3B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4000" b="1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63317B03-4325-4B82-8BBA-9E3CD36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71FA09-D76F-4657-9AEC-057FFE1FE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4F8BE4EF-93ED-4AE1-A280-4E74C8DB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0951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A0F22-5E6C-40D2-AAC7-CAF527DF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34543-F261-42D4-86BA-658F829F6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4400" b="1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63317B03-4325-4B82-8BBA-9E3CD36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FB8C8C-9969-40FF-9127-B5389F93E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59B6DF0-ACC5-428C-8E20-F70BDACB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07379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64717-1707-4765-86AE-4E00858F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6A355E-24D1-417D-9974-227624687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4000" b="1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63317B03-4325-4B82-8BBA-9E3CD36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88E5AF0-3354-4D28-9911-12B0ABAF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8B45B517-E2C7-48C0-985C-F2E476A0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0133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3C450-67FE-4C6E-8BB6-D743BB2A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B1143A-604B-4B49-BAF5-B0303C5E8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4000" b="1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63317B03-4325-4B82-8BBA-9E3CD36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CC59543-041B-47B9-ACE6-681F62E53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B69C872C-CC91-49DA-933F-36DEE347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0309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924A-0D38-41AE-AD55-F7135488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61DE7D-6A15-419F-B71B-1E5DE6565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4000" b="1">
              <a:solidFill>
                <a:schemeClr val="tx1"/>
              </a:solidFill>
            </a:endParaRPr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B67CB6E-FB32-47BB-9453-81700B75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063" y="6468421"/>
            <a:ext cx="4114800" cy="365125"/>
          </a:xfrm>
        </p:spPr>
        <p:txBody>
          <a:bodyPr/>
          <a:lstStyle/>
          <a:p>
            <a:pPr algn="l"/>
            <a:r>
              <a:rPr lang="fr-FR"/>
              <a:t>Equipe  </a:t>
            </a:r>
            <a:r>
              <a:rPr lang="fr-FR" err="1"/>
              <a:t>xxxx</a:t>
            </a:r>
            <a:r>
              <a:rPr lang="fr-FR"/>
              <a:t>  </a:t>
            </a: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63317B03-4325-4B82-8BBA-9E3CD36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215D-BB31-4DC4-9FD5-F354B842511F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411AA4-E78D-4EE6-B534-1C4251179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7" y="6424059"/>
            <a:ext cx="453667" cy="4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3">
      <a:majorFont>
        <a:latin typeface="Bukhari Scrip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7BEFB058C5534493EDF3D023FD3EF5" ma:contentTypeVersion="6" ma:contentTypeDescription="Crée un document." ma:contentTypeScope="" ma:versionID="26c83ebe55d5aca701d59083b7b99737">
  <xsd:schema xmlns:xsd="http://www.w3.org/2001/XMLSchema" xmlns:xs="http://www.w3.org/2001/XMLSchema" xmlns:p="http://schemas.microsoft.com/office/2006/metadata/properties" xmlns:ns2="3611efb5-18e2-4ad1-abd3-1467a465cece" targetNamespace="http://schemas.microsoft.com/office/2006/metadata/properties" ma:root="true" ma:fieldsID="2f66247f66a2d9ca1b30b714d18e8e0c" ns2:_="">
    <xsd:import namespace="3611efb5-18e2-4ad1-abd3-1467a465ce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11efb5-18e2-4ad1-abd3-1467a465c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15221A-40DA-4C4C-9EDE-ADC928B29E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CE5F30-781C-4348-B124-2FD65042CB4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8A4A10-C47F-414B-A3E0-F0B23A0D882E}">
  <ds:schemaRefs>
    <ds:schemaRef ds:uri="3611efb5-18e2-4ad1-abd3-1467a465ce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Thème Office</vt:lpstr>
      <vt:lpstr>Equipe N°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Techniques de recherches d’emploi et de stage</dc:title>
  <dc:creator>studio imageinfrance</dc:creator>
  <cp:revision>1</cp:revision>
  <dcterms:created xsi:type="dcterms:W3CDTF">2021-01-12T08:54:14Z</dcterms:created>
  <dcterms:modified xsi:type="dcterms:W3CDTF">2021-02-01T09:14:19Z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0x010100267BEFB058C5534493EDF3D023FD3EF5</vt:lpwstr>
  </property>
</Properties>
</file>